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70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C102B-D0A3-499B-8530-C794F4E44647}" type="datetimeFigureOut">
              <a:rPr lang="tr-TR" smtClean="0"/>
              <a:t>13.02.2026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DE26B-4160-47DD-80BB-10F825F452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4154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C102B-D0A3-499B-8530-C794F4E44647}" type="datetimeFigureOut">
              <a:rPr lang="tr-TR" smtClean="0"/>
              <a:t>13.02.2026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DE26B-4160-47DD-80BB-10F825F452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2165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C102B-D0A3-499B-8530-C794F4E44647}" type="datetimeFigureOut">
              <a:rPr lang="tr-TR" smtClean="0"/>
              <a:t>13.02.2026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DE26B-4160-47DD-80BB-10F825F452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5879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C102B-D0A3-499B-8530-C794F4E44647}" type="datetimeFigureOut">
              <a:rPr lang="tr-TR" smtClean="0"/>
              <a:t>13.02.2026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DE26B-4160-47DD-80BB-10F825F452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981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C102B-D0A3-499B-8530-C794F4E44647}" type="datetimeFigureOut">
              <a:rPr lang="tr-TR" smtClean="0"/>
              <a:t>13.02.2026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DE26B-4160-47DD-80BB-10F825F452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0412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C102B-D0A3-499B-8530-C794F4E44647}" type="datetimeFigureOut">
              <a:rPr lang="tr-TR" smtClean="0"/>
              <a:t>13.02.2026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DE26B-4160-47DD-80BB-10F825F452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190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C102B-D0A3-499B-8530-C794F4E44647}" type="datetimeFigureOut">
              <a:rPr lang="tr-TR" smtClean="0"/>
              <a:t>13.02.2026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DE26B-4160-47DD-80BB-10F825F452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4368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C102B-D0A3-499B-8530-C794F4E44647}" type="datetimeFigureOut">
              <a:rPr lang="tr-TR" smtClean="0"/>
              <a:t>13.02.2026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DE26B-4160-47DD-80BB-10F825F452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1682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C102B-D0A3-499B-8530-C794F4E44647}" type="datetimeFigureOut">
              <a:rPr lang="tr-TR" smtClean="0"/>
              <a:t>13.02.2026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DE26B-4160-47DD-80BB-10F825F452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5860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C102B-D0A3-499B-8530-C794F4E44647}" type="datetimeFigureOut">
              <a:rPr lang="tr-TR" smtClean="0"/>
              <a:t>13.02.2026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DE26B-4160-47DD-80BB-10F825F452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11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C102B-D0A3-499B-8530-C794F4E44647}" type="datetimeFigureOut">
              <a:rPr lang="tr-TR" smtClean="0"/>
              <a:t>13.02.2026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DE26B-4160-47DD-80BB-10F825F452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0305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1C102B-D0A3-499B-8530-C794F4E44647}" type="datetimeFigureOut">
              <a:rPr lang="tr-TR" smtClean="0"/>
              <a:t>13.02.2026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DE26B-4160-47DD-80BB-10F825F452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3185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orjlogoo-1576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6450"/>
            <a:ext cx="2732422" cy="1999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Dikdörtgen 4"/>
          <p:cNvSpPr/>
          <p:nvPr/>
        </p:nvSpPr>
        <p:spPr>
          <a:xfrm>
            <a:off x="1520517" y="4813334"/>
            <a:ext cx="6578532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KURA ÇEKİMİNE </a:t>
            </a:r>
          </a:p>
        </p:txBody>
      </p:sp>
      <p:pic>
        <p:nvPicPr>
          <p:cNvPr id="7" name="Picture 2" descr="C:\Users\user\Desktop\orjlogoo-1576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95" y="19416"/>
            <a:ext cx="2700305" cy="2036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Dikdörtgen 11"/>
          <p:cNvSpPr/>
          <p:nvPr/>
        </p:nvSpPr>
        <p:spPr>
          <a:xfrm>
            <a:off x="2732422" y="56450"/>
            <a:ext cx="3711273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2025-2026 </a:t>
            </a:r>
          </a:p>
          <a:p>
            <a:pPr algn="ctr"/>
            <a:r>
              <a:rPr lang="tr-TR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SEZONU </a:t>
            </a:r>
          </a:p>
        </p:txBody>
      </p:sp>
      <p:sp>
        <p:nvSpPr>
          <p:cNvPr id="8" name="Dikdörtgen 7"/>
          <p:cNvSpPr/>
          <p:nvPr/>
        </p:nvSpPr>
        <p:spPr>
          <a:xfrm>
            <a:off x="1785133" y="5733256"/>
            <a:ext cx="5605853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tr-TR" sz="7200" b="1" cap="none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HOŞGELDİNİZ</a:t>
            </a:r>
            <a:endParaRPr lang="tr-TR" sz="7200" b="1" cap="none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9" name="Picture 2" descr="C:\Users\DELL\Desktop\1.KÜMM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56062"/>
            <a:ext cx="4427984" cy="2757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 descr="C:\Users\DELL\Desktop\2.KÜMM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5" y="2056062"/>
            <a:ext cx="4730226" cy="2757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6202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</TotalTime>
  <Words>5</Words>
  <Application>Microsoft Office PowerPoint</Application>
  <PresentationFormat>Ekran Gösterisi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DELL</cp:lastModifiedBy>
  <cp:revision>14</cp:revision>
  <dcterms:created xsi:type="dcterms:W3CDTF">2017-01-09T09:51:36Z</dcterms:created>
  <dcterms:modified xsi:type="dcterms:W3CDTF">2026-02-13T12:33:27Z</dcterms:modified>
</cp:coreProperties>
</file>